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8" r:id="rId7"/>
    <p:sldId id="263" r:id="rId8"/>
    <p:sldId id="264" r:id="rId9"/>
    <p:sldId id="265" r:id="rId10"/>
    <p:sldId id="266" r:id="rId11"/>
    <p:sldId id="269" r:id="rId12"/>
    <p:sldId id="271" r:id="rId13"/>
    <p:sldId id="273" r:id="rId14"/>
    <p:sldId id="274" r:id="rId15"/>
    <p:sldId id="261" r:id="rId16"/>
    <p:sldId id="27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76B"/>
    <a:srgbClr val="E34BE7"/>
    <a:srgbClr val="3D6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945A-CF36-B0C4-5304-FDAF7F932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FF571-983F-9A77-9DDD-E9B1DC747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0C6B-F252-8BC1-D685-8456EDD5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8210E-0C1B-57B0-72D2-E86A81F5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92CA6-4EAF-8C15-E145-856ABA6A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054A-249C-3BA1-1061-216DCEA9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0F236-BB2B-7666-7FD9-EF3203760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46436-8CC7-6C3E-FCA2-E91A7BD4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11DC0-C7C1-F1F3-4A55-E8DE570E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56551-3792-7D7C-9DA5-7AD2E38E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6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29E103-7AB3-1256-5876-BE760697C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78C3C-7A2E-E598-2099-352646D1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DBED-6F05-EB6E-FE5F-E71E390F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4F55B-834C-0347-5F76-BCFB8135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BD9C-2994-4267-4603-32BA65CB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1C5F-354B-A85E-485A-B8F75F5F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9B08A-56E8-F422-03B5-2E9040ADF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73B19-A9BF-799F-E2EE-AC6498A1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F4657-5940-1C4D-BD1B-28D491E4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640C-D6AA-96DE-B672-6DB73209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6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43E-DC1D-1FE7-1A86-926841A0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7CA6A-1135-28F6-2215-085F91156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F7DC4-3FC4-2005-C86F-B8328FFE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58476-CF4B-0B80-099B-A3B6DB93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CD48A-9AF3-741F-1871-D8D21711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4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AF3-CEC0-36A8-A961-893D47FF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D011F-7D23-6482-1AD1-BE1D55588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64BCA-655A-1A68-926F-993BAD30F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58D96-CB05-0741-7D08-3109A7E5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78D71-0FE2-1D20-880F-C86CE35E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BB9BD-BDE0-55B3-D531-DAF506CC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E78D-ED24-3EF4-0D5C-9E027251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DCA09-9DA5-AED2-847E-A9C0AA41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0E9F5-1DC6-BDA7-9600-982CADBD9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8E644-7E72-BF47-64BE-BAA73C55F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3C2F2-CBDC-4633-18ED-9751FBB1C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EE6BB-69C2-65E5-84C5-EDE0BABB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8F13D8-281D-1A1D-F24D-9D62786B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BB137-98D6-BFED-3667-E66DFB34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B38E7-919C-9AED-0BC9-48304B62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A9FD4-223F-8E13-9001-EF6E171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14844-CC14-BC72-E2E3-FA1F8784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50910-6727-E583-6AC0-804598FC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74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11A10-27A6-BB5E-EEAB-981FB210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2834B-0B6C-ECD1-8985-AC165773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2EA54-C0C9-C154-EC8C-1AA0E302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1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F5F3-FECC-3260-00F7-22512661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EEC5-7674-6A3B-01E0-5BBB6F193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4268A-A3FE-5E65-2428-BD2670ABA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BEA80-DA9C-5338-AE91-80040555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7A095-4605-CC93-C631-1215D148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4EFF-8671-78A6-0FB4-65FA0E42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5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237C-332A-8725-B1A4-17E07959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08CD5-F306-9831-0E26-C87EF4F45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6A8F9-26C8-19AA-268A-59705DA31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1B066-9EE7-0193-6ECC-A897B3D6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42D4E-7FF4-D13D-E827-3D1D23C8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74B77-DEC7-FF12-1645-3BADCE90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8FE63-9EFD-9D6F-A2C1-F97AA570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90DB-CC26-65F6-DFDF-F5D488CD7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F9E8-18C2-BE81-1E90-966FC774F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EC6C-F18F-49B5-8690-618241460BF3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948D8-A95C-5680-315C-5DA23F40CE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86B27-B2C4-8F97-C272-5EAF9601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A43A1-0D3C-49F9-8686-012DCCE0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396B9C-A593-257A-0DEF-75CC82A01E1B}"/>
              </a:ext>
            </a:extLst>
          </p:cNvPr>
          <p:cNvSpPr/>
          <p:nvPr/>
        </p:nvSpPr>
        <p:spPr>
          <a:xfrm>
            <a:off x="2070847" y="358589"/>
            <a:ext cx="8175812" cy="22770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dirty="0" err="1">
                <a:solidFill>
                  <a:srgbClr val="3D6DF5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3D6DF5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D6DF5"/>
                </a:solidFill>
                <a:latin typeface="Times New Roman" panose="02020603050405020304" pitchFamily="18" charset="0"/>
              </a:rPr>
              <a:t>mầm</a:t>
            </a:r>
            <a:r>
              <a:rPr lang="en-US" altLang="en-US" sz="2800" dirty="0">
                <a:solidFill>
                  <a:srgbClr val="3D6DF5"/>
                </a:solidFill>
                <a:latin typeface="Times New Roman" panose="02020603050405020304" pitchFamily="18" charset="0"/>
              </a:rPr>
              <a:t> non </a:t>
            </a:r>
            <a:r>
              <a:rPr lang="en-US" altLang="en-US" sz="2800" dirty="0" err="1">
                <a:solidFill>
                  <a:srgbClr val="3D6DF5"/>
                </a:solidFill>
                <a:latin typeface="Times New Roman" panose="02020603050405020304" pitchFamily="18" charset="0"/>
              </a:rPr>
              <a:t>Phường</a:t>
            </a:r>
            <a:r>
              <a:rPr lang="en-US" altLang="en-US" sz="2800" dirty="0">
                <a:solidFill>
                  <a:srgbClr val="3D6DF5"/>
                </a:solidFill>
                <a:latin typeface="Times New Roman" panose="02020603050405020304" pitchFamily="18" charset="0"/>
              </a:rPr>
              <a:t> 5</a:t>
            </a:r>
            <a:endParaRPr lang="en-US" altLang="en-US" sz="2800" dirty="0">
              <a:solidFill>
                <a:srgbClr val="3D6DF5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Lĩnh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vực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phát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triển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ngôn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    </a:t>
            </a:r>
            <a:r>
              <a:rPr lang="en-US" altLang="en-US" sz="2800" b="1" dirty="0" err="1">
                <a:solidFill>
                  <a:srgbClr val="0000FF"/>
                </a:solidFill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quen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</a:rPr>
              <a:t> : </a:t>
            </a:r>
            <a:r>
              <a:rPr lang="en-US" altLang="en-US" sz="2800" b="1" dirty="0" err="1">
                <a:solidFill>
                  <a:srgbClr val="0000FF"/>
                </a:solidFill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</a:rPr>
              <a:t> chu </a:t>
            </a:r>
          </a:p>
          <a:p>
            <a:pPr algn="ctr" eaLnBrk="1" hangingPunct="1">
              <a:lnSpc>
                <a:spcPct val="135000"/>
              </a:lnSpc>
              <a:buFontTx/>
              <a:buNone/>
            </a:pPr>
            <a:endParaRPr lang="en-US" altLang="en-US" sz="1600" dirty="0">
              <a:solidFill>
                <a:srgbClr val="FF33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5" name="Picture 14" descr="Picturechim1">
            <a:extLst>
              <a:ext uri="{FF2B5EF4-FFF2-40B4-BE49-F238E27FC236}">
                <a16:creationId xmlns:a16="http://schemas.microsoft.com/office/drawing/2014/main" id="{B1A8942C-F638-FBE0-A3A6-D352B74BF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0" y="609600"/>
            <a:ext cx="1407459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Picturechim1">
            <a:extLst>
              <a:ext uri="{FF2B5EF4-FFF2-40B4-BE49-F238E27FC236}">
                <a16:creationId xmlns:a16="http://schemas.microsoft.com/office/drawing/2014/main" id="{F2396BAD-813C-9F40-F2C0-9FB3EF0A6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353" y="609599"/>
            <a:ext cx="1407459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Firewrk5">
            <a:extLst>
              <a:ext uri="{FF2B5EF4-FFF2-40B4-BE49-F238E27FC236}">
                <a16:creationId xmlns:a16="http://schemas.microsoft.com/office/drawing/2014/main" id="{34607526-D54E-7CC9-0996-58CCE657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12" y="3074894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irewrk8">
            <a:extLst>
              <a:ext uri="{FF2B5EF4-FFF2-40B4-BE49-F238E27FC236}">
                <a16:creationId xmlns:a16="http://schemas.microsoft.com/office/drawing/2014/main" id="{D2AED66C-FFF3-0EDE-C09A-BA3D6127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0" y="1497107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irewrk8">
            <a:extLst>
              <a:ext uri="{FF2B5EF4-FFF2-40B4-BE49-F238E27FC236}">
                <a16:creationId xmlns:a16="http://schemas.microsoft.com/office/drawing/2014/main" id="{F715BB1B-D852-56D7-4B81-1373968C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94" y="1497106"/>
            <a:ext cx="14478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D189BE-7218-8CF6-82B3-05321B8CB018}"/>
              </a:ext>
            </a:extLst>
          </p:cNvPr>
          <p:cNvSpPr txBox="1"/>
          <p:nvPr/>
        </p:nvSpPr>
        <p:spPr>
          <a:xfrm>
            <a:off x="116540" y="3133535"/>
            <a:ext cx="9027460" cy="2363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Chu”,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,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78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5">
            <a:extLst>
              <a:ext uri="{FF2B5EF4-FFF2-40B4-BE49-F238E27FC236}">
                <a16:creationId xmlns:a16="http://schemas.microsoft.com/office/drawing/2014/main" id="{A4F9023F-82E3-769D-9BB8-E6D3EFDFA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AB52D-6793-FC1F-7054-14E8771A0380}"/>
              </a:ext>
            </a:extLst>
          </p:cNvPr>
          <p:cNvSpPr txBox="1"/>
          <p:nvPr/>
        </p:nvSpPr>
        <p:spPr>
          <a:xfrm>
            <a:off x="0" y="116542"/>
            <a:ext cx="1167204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Tích Chu đã bà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biến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vi-VN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 Bà đã trả lời như thế nào với Tích Chu?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7421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8">
            <a:extLst>
              <a:ext uri="{FF2B5EF4-FFF2-40B4-BE49-F238E27FC236}">
                <a16:creationId xmlns:a16="http://schemas.microsoft.com/office/drawing/2014/main" id="{4CCC0B95-FECA-DA9D-6504-3FE5CC95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8FB74-14B4-A8D2-3488-9E5B2949E0BF}"/>
              </a:ext>
            </a:extLst>
          </p:cNvPr>
          <p:cNvSpPr txBox="1"/>
          <p:nvPr/>
        </p:nvSpPr>
        <p:spPr>
          <a:xfrm>
            <a:off x="179294" y="107576"/>
            <a:ext cx="11098306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Trong lúc Tích Chu đi tìm bà thì Tích Chu đã gặp ai? Bà Tiên đã bảo với Tích Chu như thế nào?</a:t>
            </a:r>
            <a:endParaRPr lang="en-US" sz="2800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338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9">
            <a:extLst>
              <a:ext uri="{FF2B5EF4-FFF2-40B4-BE49-F238E27FC236}">
                <a16:creationId xmlns:a16="http://schemas.microsoft.com/office/drawing/2014/main" id="{03D17016-4A1E-360E-4A7E-BD233957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54A13-086A-FC77-8AFC-16B3EA77B293}"/>
              </a:ext>
            </a:extLst>
          </p:cNvPr>
          <p:cNvSpPr txBox="1"/>
          <p:nvPr/>
        </p:nvSpPr>
        <p:spPr>
          <a:xfrm>
            <a:off x="-71718" y="107576"/>
            <a:ext cx="1039009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cuối cùng Tích Chu có lấy được nước suối tiên về cho bà uống không? </a:t>
            </a:r>
            <a:endParaRPr lang="en-US" sz="2400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8447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11">
            <a:extLst>
              <a:ext uri="{FF2B5EF4-FFF2-40B4-BE49-F238E27FC236}">
                <a16:creationId xmlns:a16="http://schemas.microsoft.com/office/drawing/2014/main" id="{0AD7EFC6-2404-866C-FA1F-8E0792A8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1CFFD-B347-F4B3-EBCD-186EB0982BE9}"/>
              </a:ext>
            </a:extLst>
          </p:cNvPr>
          <p:cNvSpPr txBox="1"/>
          <p:nvPr/>
        </p:nvSpPr>
        <p:spPr>
          <a:xfrm>
            <a:off x="197222" y="161366"/>
            <a:ext cx="1199477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Sau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khi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cho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chim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uống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nước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thì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chim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trở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lại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thành</a:t>
            </a:r>
            <a:r>
              <a:rPr lang="en-US" sz="240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latin typeface="Arial" panose="020B0604020202020204" pitchFamily="34" charset="0"/>
              </a:rPr>
              <a:t> ai ?</a:t>
            </a:r>
            <a:endParaRPr lang="en-US" sz="2400" b="0" i="0" dirty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chuyện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vừa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rồi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nhắc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nhở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chúng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Bạn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Tích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Chu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trong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truyện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đáng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khen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đáng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chê</a:t>
            </a:r>
            <a:r>
              <a:rPr lang="en-US" sz="2400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400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42958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E6AC75-3B53-DCA5-C035-99E8646427B6}"/>
              </a:ext>
            </a:extLst>
          </p:cNvPr>
          <p:cNvSpPr/>
          <p:nvPr/>
        </p:nvSpPr>
        <p:spPr>
          <a:xfrm flipH="1">
            <a:off x="430306" y="1371600"/>
            <a:ext cx="7960658" cy="923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         </a:t>
            </a:r>
            <a:r>
              <a:rPr lang="en-US" sz="5400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Hoạt</a:t>
            </a: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động</a:t>
            </a: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 3</a:t>
            </a:r>
          </a:p>
          <a:p>
            <a:pPr algn="ctr"/>
            <a:endParaRPr lang="en-US" sz="5400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  <a:p>
            <a:r>
              <a:rPr lang="en-US" sz="5400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Trò</a:t>
            </a: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dirty="0" err="1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chơi</a:t>
            </a:r>
            <a:r>
              <a:rPr lang="en-US" sz="54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:</a:t>
            </a:r>
          </a:p>
          <a:p>
            <a:pPr algn="ctr"/>
            <a:endParaRPr lang="en-US" sz="5400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E6857-399A-75CC-3259-9962ECDC4E88}"/>
              </a:ext>
            </a:extLst>
          </p:cNvPr>
          <p:cNvSpPr/>
          <p:nvPr/>
        </p:nvSpPr>
        <p:spPr>
          <a:xfrm>
            <a:off x="188259" y="2913529"/>
            <a:ext cx="5208493" cy="1308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Sắp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xếp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tranh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4749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84 sua">
            <a:extLst>
              <a:ext uri="{FF2B5EF4-FFF2-40B4-BE49-F238E27FC236}">
                <a16:creationId xmlns:a16="http://schemas.microsoft.com/office/drawing/2014/main" id="{7A8CF609-52B7-C4C3-906E-407FACF3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4" y="2248928"/>
            <a:ext cx="33528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285 sua">
            <a:extLst>
              <a:ext uri="{FF2B5EF4-FFF2-40B4-BE49-F238E27FC236}">
                <a16:creationId xmlns:a16="http://schemas.microsoft.com/office/drawing/2014/main" id="{C78475C0-B81B-5D7F-2DBF-E4FB844F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86" y="2248928"/>
            <a:ext cx="34290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1286 sua">
            <a:extLst>
              <a:ext uri="{FF2B5EF4-FFF2-40B4-BE49-F238E27FC236}">
                <a16:creationId xmlns:a16="http://schemas.microsoft.com/office/drawing/2014/main" id="{85EBB169-A0EA-45A6-BA4E-1F12BB97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19625"/>
            <a:ext cx="3429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287 sua">
            <a:extLst>
              <a:ext uri="{FF2B5EF4-FFF2-40B4-BE49-F238E27FC236}">
                <a16:creationId xmlns:a16="http://schemas.microsoft.com/office/drawing/2014/main" id="{F54CAF16-CF8D-B150-6A2C-F64A2446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48926"/>
            <a:ext cx="3429000" cy="217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288 sua">
            <a:extLst>
              <a:ext uri="{FF2B5EF4-FFF2-40B4-BE49-F238E27FC236}">
                <a16:creationId xmlns:a16="http://schemas.microsoft.com/office/drawing/2014/main" id="{A0412621-DAF6-79FE-2E40-D9CE22E6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" y="4648200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SCN1283 sua">
            <a:extLst>
              <a:ext uri="{FF2B5EF4-FFF2-40B4-BE49-F238E27FC236}">
                <a16:creationId xmlns:a16="http://schemas.microsoft.com/office/drawing/2014/main" id="{BC7375EA-8B6F-C7A5-BB72-0F278EBE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387" y="4533900"/>
            <a:ext cx="3429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61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55EA8A-93B6-1C54-1F4F-B95612534C70}"/>
              </a:ext>
            </a:extLst>
          </p:cNvPr>
          <p:cNvSpPr/>
          <p:nvPr/>
        </p:nvSpPr>
        <p:spPr>
          <a:xfrm>
            <a:off x="2088776" y="609600"/>
            <a:ext cx="8148919" cy="15867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5D76B"/>
                </a:solidFill>
              </a:rPr>
              <a:t>TRÒ CHƠI GHÉP TRANH</a:t>
            </a:r>
          </a:p>
        </p:txBody>
      </p:sp>
    </p:spTree>
    <p:extLst>
      <p:ext uri="{BB962C8B-B14F-4D97-AF65-F5344CB8AC3E}">
        <p14:creationId xmlns:p14="http://schemas.microsoft.com/office/powerpoint/2010/main" val="168540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98" descr="tichchu1">
            <a:extLst>
              <a:ext uri="{FF2B5EF4-FFF2-40B4-BE49-F238E27FC236}">
                <a16:creationId xmlns:a16="http://schemas.microsoft.com/office/drawing/2014/main" id="{CAC7DADC-3A68-593D-7BE6-0F12B2C79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31840" r="22331" b="34511"/>
          <a:stretch/>
        </p:blipFill>
        <p:spPr bwMode="auto">
          <a:xfrm>
            <a:off x="2789715" y="4005395"/>
            <a:ext cx="3154170" cy="2756152"/>
          </a:xfrm>
          <a:custGeom>
            <a:avLst/>
            <a:gdLst>
              <a:gd name="connsiteX0" fmla="*/ 385540 w 3154170"/>
              <a:gd name="connsiteY0" fmla="*/ 0 h 2790064"/>
              <a:gd name="connsiteX1" fmla="*/ 1307366 w 3154170"/>
              <a:gd name="connsiteY1" fmla="*/ 0 h 2790064"/>
              <a:gd name="connsiteX2" fmla="*/ 1662191 w 3154170"/>
              <a:gd name="connsiteY2" fmla="*/ 396973 h 2790064"/>
              <a:gd name="connsiteX3" fmla="*/ 2017017 w 3154170"/>
              <a:gd name="connsiteY3" fmla="*/ 0 h 2790064"/>
              <a:gd name="connsiteX4" fmla="*/ 3154170 w 3154170"/>
              <a:gd name="connsiteY4" fmla="*/ 1 h 2790064"/>
              <a:gd name="connsiteX5" fmla="*/ 3154169 w 3154170"/>
              <a:gd name="connsiteY5" fmla="*/ 2790064 h 2790064"/>
              <a:gd name="connsiteX6" fmla="*/ 385540 w 3154170"/>
              <a:gd name="connsiteY6" fmla="*/ 2790064 h 2790064"/>
              <a:gd name="connsiteX7" fmla="*/ 385540 w 3154170"/>
              <a:gd name="connsiteY7" fmla="*/ 1713681 h 2790064"/>
              <a:gd name="connsiteX8" fmla="*/ 354826 w 3154170"/>
              <a:gd name="connsiteY8" fmla="*/ 1717145 h 2790064"/>
              <a:gd name="connsiteX9" fmla="*/ 0 w 3154170"/>
              <a:gd name="connsiteY9" fmla="*/ 1320171 h 2790064"/>
              <a:gd name="connsiteX10" fmla="*/ 354826 w 3154170"/>
              <a:gd name="connsiteY10" fmla="*/ 923196 h 2790064"/>
              <a:gd name="connsiteX11" fmla="*/ 385540 w 3154170"/>
              <a:gd name="connsiteY11" fmla="*/ 926660 h 279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54170" h="2790064">
                <a:moveTo>
                  <a:pt x="385540" y="0"/>
                </a:moveTo>
                <a:lnTo>
                  <a:pt x="1307366" y="0"/>
                </a:lnTo>
                <a:cubicBezTo>
                  <a:pt x="1307366" y="219243"/>
                  <a:pt x="1466227" y="396973"/>
                  <a:pt x="1662191" y="396973"/>
                </a:cubicBezTo>
                <a:cubicBezTo>
                  <a:pt x="1858156" y="396973"/>
                  <a:pt x="2017017" y="219243"/>
                  <a:pt x="2017017" y="0"/>
                </a:cubicBezTo>
                <a:lnTo>
                  <a:pt x="3154170" y="1"/>
                </a:lnTo>
                <a:lnTo>
                  <a:pt x="3154169" y="2790064"/>
                </a:lnTo>
                <a:lnTo>
                  <a:pt x="385540" y="2790064"/>
                </a:lnTo>
                <a:lnTo>
                  <a:pt x="385540" y="1713681"/>
                </a:lnTo>
                <a:lnTo>
                  <a:pt x="354826" y="1717145"/>
                </a:lnTo>
                <a:cubicBezTo>
                  <a:pt x="158861" y="1717145"/>
                  <a:pt x="0" y="1539414"/>
                  <a:pt x="0" y="1320171"/>
                </a:cubicBezTo>
                <a:cubicBezTo>
                  <a:pt x="0" y="1100927"/>
                  <a:pt x="158861" y="923196"/>
                  <a:pt x="354826" y="923196"/>
                </a:cubicBezTo>
                <a:lnTo>
                  <a:pt x="385540" y="92666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5" descr="tichchu1">
            <a:extLst>
              <a:ext uri="{FF2B5EF4-FFF2-40B4-BE49-F238E27FC236}">
                <a16:creationId xmlns:a16="http://schemas.microsoft.com/office/drawing/2014/main" id="{1ED49BF6-B99E-C5C2-25E7-4A67ED5A2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-462" r="22331" b="34511"/>
          <a:stretch/>
        </p:blipFill>
        <p:spPr bwMode="auto">
          <a:xfrm>
            <a:off x="8424374" y="3307976"/>
            <a:ext cx="3586925" cy="342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tichchu1">
            <a:extLst>
              <a:ext uri="{FF2B5EF4-FFF2-40B4-BE49-F238E27FC236}">
                <a16:creationId xmlns:a16="http://schemas.microsoft.com/office/drawing/2014/main" id="{2B963513-C30C-299B-5C6F-BA539F6F7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27449" r="60808" b="34511"/>
          <a:stretch/>
        </p:blipFill>
        <p:spPr bwMode="auto">
          <a:xfrm>
            <a:off x="180701" y="688440"/>
            <a:ext cx="2835868" cy="3154170"/>
          </a:xfrm>
          <a:custGeom>
            <a:avLst/>
            <a:gdLst>
              <a:gd name="connsiteX0" fmla="*/ 1494024 w 2835868"/>
              <a:gd name="connsiteY0" fmla="*/ 0 h 3154170"/>
              <a:gd name="connsiteX1" fmla="*/ 1897516 w 2835868"/>
              <a:gd name="connsiteY1" fmla="*/ 354826 h 3154170"/>
              <a:gd name="connsiteX2" fmla="*/ 1893995 w 2835868"/>
              <a:gd name="connsiteY2" fmla="*/ 385540 h 3154170"/>
              <a:gd name="connsiteX3" fmla="*/ 2835868 w 2835868"/>
              <a:gd name="connsiteY3" fmla="*/ 385540 h 3154170"/>
              <a:gd name="connsiteX4" fmla="*/ 2835868 w 2835868"/>
              <a:gd name="connsiteY4" fmla="*/ 1307366 h 3154170"/>
              <a:gd name="connsiteX5" fmla="*/ 2432378 w 2835868"/>
              <a:gd name="connsiteY5" fmla="*/ 1662191 h 3154170"/>
              <a:gd name="connsiteX6" fmla="*/ 2835868 w 2835868"/>
              <a:gd name="connsiteY6" fmla="*/ 2017017 h 3154170"/>
              <a:gd name="connsiteX7" fmla="*/ 2835867 w 2835868"/>
              <a:gd name="connsiteY7" fmla="*/ 3154170 h 3154170"/>
              <a:gd name="connsiteX8" fmla="*/ 0 w 2835868"/>
              <a:gd name="connsiteY8" fmla="*/ 3154169 h 3154170"/>
              <a:gd name="connsiteX9" fmla="*/ 0 w 2835868"/>
              <a:gd name="connsiteY9" fmla="*/ 385540 h 3154170"/>
              <a:gd name="connsiteX10" fmla="*/ 1094054 w 2835868"/>
              <a:gd name="connsiteY10" fmla="*/ 385540 h 3154170"/>
              <a:gd name="connsiteX11" fmla="*/ 1090533 w 2835868"/>
              <a:gd name="connsiteY11" fmla="*/ 354826 h 3154170"/>
              <a:gd name="connsiteX12" fmla="*/ 1494024 w 2835868"/>
              <a:gd name="connsiteY12" fmla="*/ 0 h 315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35868" h="3154170">
                <a:moveTo>
                  <a:pt x="1494024" y="0"/>
                </a:moveTo>
                <a:cubicBezTo>
                  <a:pt x="1716867" y="0"/>
                  <a:pt x="1897516" y="158861"/>
                  <a:pt x="1897516" y="354826"/>
                </a:cubicBezTo>
                <a:lnTo>
                  <a:pt x="1893995" y="385540"/>
                </a:lnTo>
                <a:lnTo>
                  <a:pt x="2835868" y="385540"/>
                </a:lnTo>
                <a:lnTo>
                  <a:pt x="2835868" y="1307366"/>
                </a:lnTo>
                <a:cubicBezTo>
                  <a:pt x="2613026" y="1307366"/>
                  <a:pt x="2432378" y="1466227"/>
                  <a:pt x="2432378" y="1662191"/>
                </a:cubicBezTo>
                <a:cubicBezTo>
                  <a:pt x="2432378" y="1858156"/>
                  <a:pt x="2613026" y="2017017"/>
                  <a:pt x="2835868" y="2017017"/>
                </a:cubicBezTo>
                <a:lnTo>
                  <a:pt x="2835867" y="3154170"/>
                </a:lnTo>
                <a:lnTo>
                  <a:pt x="0" y="3154169"/>
                </a:lnTo>
                <a:lnTo>
                  <a:pt x="0" y="385540"/>
                </a:lnTo>
                <a:lnTo>
                  <a:pt x="1094054" y="385540"/>
                </a:lnTo>
                <a:lnTo>
                  <a:pt x="1090533" y="354826"/>
                </a:lnTo>
                <a:cubicBezTo>
                  <a:pt x="1090533" y="158861"/>
                  <a:pt x="1271182" y="0"/>
                  <a:pt x="1494024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 descr="tichchu1">
            <a:extLst>
              <a:ext uri="{FF2B5EF4-FFF2-40B4-BE49-F238E27FC236}">
                <a16:creationId xmlns:a16="http://schemas.microsoft.com/office/drawing/2014/main" id="{7A9CF18A-8D8D-C738-3F9D-8ED630EB7A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-462" r="55265" b="67487"/>
          <a:stretch/>
        </p:blipFill>
        <p:spPr bwMode="auto">
          <a:xfrm>
            <a:off x="3257292" y="1108373"/>
            <a:ext cx="3251369" cy="2734237"/>
          </a:xfrm>
          <a:custGeom>
            <a:avLst/>
            <a:gdLst>
              <a:gd name="connsiteX0" fmla="*/ 0 w 3251369"/>
              <a:gd name="connsiteY0" fmla="*/ 0 h 2734237"/>
              <a:gd name="connsiteX1" fmla="*/ 2853948 w 3251369"/>
              <a:gd name="connsiteY1" fmla="*/ 0 h 2734237"/>
              <a:gd name="connsiteX2" fmla="*/ 2853948 w 3251369"/>
              <a:gd name="connsiteY2" fmla="*/ 1070167 h 2734237"/>
              <a:gd name="connsiteX3" fmla="*/ 2885609 w 3251369"/>
              <a:gd name="connsiteY3" fmla="*/ 1066803 h 2734237"/>
              <a:gd name="connsiteX4" fmla="*/ 3251369 w 3251369"/>
              <a:gd name="connsiteY4" fmla="*/ 1452285 h 2734237"/>
              <a:gd name="connsiteX5" fmla="*/ 2885609 w 3251369"/>
              <a:gd name="connsiteY5" fmla="*/ 1837767 h 2734237"/>
              <a:gd name="connsiteX6" fmla="*/ 2853948 w 3251369"/>
              <a:gd name="connsiteY6" fmla="*/ 1834403 h 2734237"/>
              <a:gd name="connsiteX7" fmla="*/ 2853948 w 3251369"/>
              <a:gd name="connsiteY7" fmla="*/ 2734237 h 2734237"/>
              <a:gd name="connsiteX8" fmla="*/ 1903715 w 3251369"/>
              <a:gd name="connsiteY8" fmla="*/ 2734237 h 2734237"/>
              <a:gd name="connsiteX9" fmla="*/ 1537955 w 3251369"/>
              <a:gd name="connsiteY9" fmla="*/ 2348755 h 2734237"/>
              <a:gd name="connsiteX10" fmla="*/ 1172195 w 3251369"/>
              <a:gd name="connsiteY10" fmla="*/ 2734237 h 2734237"/>
              <a:gd name="connsiteX11" fmla="*/ 0 w 3251369"/>
              <a:gd name="connsiteY11" fmla="*/ 2734237 h 27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1369" h="2734237">
                <a:moveTo>
                  <a:pt x="0" y="0"/>
                </a:moveTo>
                <a:lnTo>
                  <a:pt x="2853948" y="0"/>
                </a:lnTo>
                <a:lnTo>
                  <a:pt x="2853948" y="1070167"/>
                </a:lnTo>
                <a:lnTo>
                  <a:pt x="2885609" y="1066803"/>
                </a:lnTo>
                <a:cubicBezTo>
                  <a:pt x="3087612" y="1066803"/>
                  <a:pt x="3251369" y="1239389"/>
                  <a:pt x="3251369" y="1452285"/>
                </a:cubicBezTo>
                <a:cubicBezTo>
                  <a:pt x="3251369" y="1665181"/>
                  <a:pt x="3087612" y="1837767"/>
                  <a:pt x="2885609" y="1837767"/>
                </a:cubicBezTo>
                <a:lnTo>
                  <a:pt x="2853948" y="1834403"/>
                </a:lnTo>
                <a:lnTo>
                  <a:pt x="2853948" y="2734237"/>
                </a:lnTo>
                <a:lnTo>
                  <a:pt x="1903715" y="2734237"/>
                </a:lnTo>
                <a:cubicBezTo>
                  <a:pt x="1903715" y="2521341"/>
                  <a:pt x="1739959" y="2348755"/>
                  <a:pt x="1537955" y="2348755"/>
                </a:cubicBezTo>
                <a:cubicBezTo>
                  <a:pt x="1335952" y="2348755"/>
                  <a:pt x="1172195" y="2521341"/>
                  <a:pt x="1172195" y="2734237"/>
                </a:cubicBezTo>
                <a:lnTo>
                  <a:pt x="0" y="2734237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 descr="tichchu1">
            <a:extLst>
              <a:ext uri="{FF2B5EF4-FFF2-40B4-BE49-F238E27FC236}">
                <a16:creationId xmlns:a16="http://schemas.microsoft.com/office/drawing/2014/main" id="{933AE05A-1FD5-3ABF-BA18-8C44AB843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8" t="-462" r="22331" b="62932"/>
          <a:stretch/>
        </p:blipFill>
        <p:spPr bwMode="auto">
          <a:xfrm>
            <a:off x="180701" y="3954013"/>
            <a:ext cx="2734239" cy="3111843"/>
          </a:xfrm>
          <a:custGeom>
            <a:avLst/>
            <a:gdLst>
              <a:gd name="connsiteX0" fmla="*/ 0 w 2734239"/>
              <a:gd name="connsiteY0" fmla="*/ 0 h 3111843"/>
              <a:gd name="connsiteX1" fmla="*/ 2734239 w 2734239"/>
              <a:gd name="connsiteY1" fmla="*/ 0 h 3111843"/>
              <a:gd name="connsiteX2" fmla="*/ 2734239 w 2734239"/>
              <a:gd name="connsiteY2" fmla="*/ 2731476 h 3111843"/>
              <a:gd name="connsiteX3" fmla="*/ 1664070 w 2734239"/>
              <a:gd name="connsiteY3" fmla="*/ 2731476 h 3111843"/>
              <a:gd name="connsiteX4" fmla="*/ 1667434 w 2734239"/>
              <a:gd name="connsiteY4" fmla="*/ 2761778 h 3111843"/>
              <a:gd name="connsiteX5" fmla="*/ 1281952 w 2734239"/>
              <a:gd name="connsiteY5" fmla="*/ 3111843 h 3111843"/>
              <a:gd name="connsiteX6" fmla="*/ 896470 w 2734239"/>
              <a:gd name="connsiteY6" fmla="*/ 2761778 h 3111843"/>
              <a:gd name="connsiteX7" fmla="*/ 899834 w 2734239"/>
              <a:gd name="connsiteY7" fmla="*/ 2731476 h 3111843"/>
              <a:gd name="connsiteX8" fmla="*/ 0 w 2734239"/>
              <a:gd name="connsiteY8" fmla="*/ 2731476 h 3111843"/>
              <a:gd name="connsiteX9" fmla="*/ 0 w 2734239"/>
              <a:gd name="connsiteY9" fmla="*/ 1822019 h 3111843"/>
              <a:gd name="connsiteX10" fmla="*/ 385482 w 2734239"/>
              <a:gd name="connsiteY10" fmla="*/ 1471954 h 3111843"/>
              <a:gd name="connsiteX11" fmla="*/ 0 w 2734239"/>
              <a:gd name="connsiteY11" fmla="*/ 1121889 h 31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4239" h="3111843">
                <a:moveTo>
                  <a:pt x="0" y="0"/>
                </a:moveTo>
                <a:lnTo>
                  <a:pt x="2734239" y="0"/>
                </a:lnTo>
                <a:lnTo>
                  <a:pt x="2734239" y="2731476"/>
                </a:lnTo>
                <a:lnTo>
                  <a:pt x="1664070" y="2731476"/>
                </a:lnTo>
                <a:lnTo>
                  <a:pt x="1667434" y="2761778"/>
                </a:lnTo>
                <a:cubicBezTo>
                  <a:pt x="1667434" y="2955113"/>
                  <a:pt x="1494848" y="3111843"/>
                  <a:pt x="1281952" y="3111843"/>
                </a:cubicBezTo>
                <a:cubicBezTo>
                  <a:pt x="1069056" y="3111843"/>
                  <a:pt x="896470" y="2955113"/>
                  <a:pt x="896470" y="2761778"/>
                </a:cubicBezTo>
                <a:lnTo>
                  <a:pt x="899834" y="2731476"/>
                </a:lnTo>
                <a:lnTo>
                  <a:pt x="0" y="2731476"/>
                </a:lnTo>
                <a:lnTo>
                  <a:pt x="0" y="1822019"/>
                </a:lnTo>
                <a:cubicBezTo>
                  <a:pt x="212896" y="1822019"/>
                  <a:pt x="385482" y="1665290"/>
                  <a:pt x="385482" y="1471954"/>
                </a:cubicBezTo>
                <a:cubicBezTo>
                  <a:pt x="385482" y="1278619"/>
                  <a:pt x="212896" y="1121889"/>
                  <a:pt x="0" y="1121889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3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A90E77-FC6A-AD4F-964D-950365F62845}"/>
              </a:ext>
            </a:extLst>
          </p:cNvPr>
          <p:cNvSpPr txBox="1"/>
          <p:nvPr/>
        </p:nvSpPr>
        <p:spPr>
          <a:xfrm>
            <a:off x="224118" y="860612"/>
            <a:ext cx="8919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II-CHUẨN BỊ: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,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họa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Chu“.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Phim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Tich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Chu“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Đĩa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202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AB97EF-BF31-7E97-AEBF-D6E0A49B75E3}"/>
              </a:ext>
            </a:extLst>
          </p:cNvPr>
          <p:cNvSpPr txBox="1"/>
          <p:nvPr/>
        </p:nvSpPr>
        <p:spPr>
          <a:xfrm>
            <a:off x="143435" y="968188"/>
            <a:ext cx="900056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1.Ổn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”.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Ở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chuyện,câu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Chu .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Tich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Chu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nhé.Chúng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lắng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nhé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42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CỔ TÍCH - CẬU BÉ TÍCH CHU">
            <a:hlinkClick r:id="" action="ppaction://media"/>
            <a:extLst>
              <a:ext uri="{FF2B5EF4-FFF2-40B4-BE49-F238E27FC236}">
                <a16:creationId xmlns:a16="http://schemas.microsoft.com/office/drawing/2014/main" id="{192E8825-B2E9-9DAE-158A-3D012A2177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29" y="134472"/>
            <a:ext cx="11923059" cy="672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65"/>
    </mc:Choice>
    <mc:Fallback xmlns="">
      <p:transition spd="slow" advTm="25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FE6976-CF39-03B1-2565-35CEB36E9C23}"/>
              </a:ext>
            </a:extLst>
          </p:cNvPr>
          <p:cNvSpPr txBox="1"/>
          <p:nvPr/>
        </p:nvSpPr>
        <p:spPr>
          <a:xfrm>
            <a:off x="2492189" y="1577790"/>
            <a:ext cx="59615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kern="1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111462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3CA7A27D-7939-486A-541C-B9B18E92E7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28600"/>
            <a:ext cx="7772400" cy="63246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5" descr="tichchu1">
            <a:extLst>
              <a:ext uri="{FF2B5EF4-FFF2-40B4-BE49-F238E27FC236}">
                <a16:creationId xmlns:a16="http://schemas.microsoft.com/office/drawing/2014/main" id="{6613597D-F664-9F3E-58F9-CC95402B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61855B-11EE-7690-CEA7-83AC6868E285}"/>
              </a:ext>
            </a:extLst>
          </p:cNvPr>
          <p:cNvSpPr txBox="1"/>
          <p:nvPr/>
        </p:nvSpPr>
        <p:spPr>
          <a:xfrm>
            <a:off x="98612" y="120134"/>
            <a:ext cx="903642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+Khi bố mẹ Tích Chu mất sớm Tích Chu đã sống với ai? Bà có thương Tích Chu không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 spd="med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ichchu2">
            <a:extLst>
              <a:ext uri="{FF2B5EF4-FFF2-40B4-BE49-F238E27FC236}">
                <a16:creationId xmlns:a16="http://schemas.microsoft.com/office/drawing/2014/main" id="{08FD9E82-B40B-3959-5345-B6E443E5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BF147F-B492-C003-0F34-D5E53F4D24D4}"/>
              </a:ext>
            </a:extLst>
          </p:cNvPr>
          <p:cNvSpPr txBox="1"/>
          <p:nvPr/>
        </p:nvSpPr>
        <p:spPr>
          <a:xfrm>
            <a:off x="502021" y="304798"/>
            <a:ext cx="725244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+ Tích Chu có thương bà không?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Tích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Chu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5449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3">
            <a:extLst>
              <a:ext uri="{FF2B5EF4-FFF2-40B4-BE49-F238E27FC236}">
                <a16:creationId xmlns:a16="http://schemas.microsoft.com/office/drawing/2014/main" id="{6D8E2E96-CD51-51A2-22A8-6D96ABC23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" t="676" r="589" b="-676"/>
          <a:stretch/>
        </p:blipFill>
        <p:spPr bwMode="auto">
          <a:xfrm>
            <a:off x="-82398" y="0"/>
            <a:ext cx="12274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F6A0D-C333-9EB4-DC68-DD84E07962C0}"/>
              </a:ext>
            </a:extLst>
          </p:cNvPr>
          <p:cNvSpPr txBox="1"/>
          <p:nvPr/>
        </p:nvSpPr>
        <p:spPr>
          <a:xfrm>
            <a:off x="277906" y="152401"/>
            <a:ext cx="9287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à khát nước quá liền gọi, bà gọi như thế nào các con? Bà gọi Tích Chu gọi mấy lần?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59820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chchu4">
            <a:extLst>
              <a:ext uri="{FF2B5EF4-FFF2-40B4-BE49-F238E27FC236}">
                <a16:creationId xmlns:a16="http://schemas.microsoft.com/office/drawing/2014/main" id="{1A8FADD9-FED2-9EB2-A9D5-C1429BF16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7" y="0"/>
            <a:ext cx="122547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F46B5-0A3D-30C6-B0FF-299C0FC2E619}"/>
              </a:ext>
            </a:extLst>
          </p:cNvPr>
          <p:cNvSpPr txBox="1"/>
          <p:nvPr/>
        </p:nvSpPr>
        <p:spPr>
          <a:xfrm>
            <a:off x="-31377" y="71718"/>
            <a:ext cx="1209787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Tích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Chu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đói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chạy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về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kiếm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cái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ăn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Tích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Chu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Bà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không</a:t>
            </a:r>
            <a:r>
              <a:rPr lang="en-US" b="0" i="0" dirty="0">
                <a:ln>
                  <a:solidFill>
                    <a:srgbClr val="FF0000"/>
                  </a:solidFill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41576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383</Words>
  <Application>Microsoft Office PowerPoint</Application>
  <PresentationFormat>Widescreen</PresentationFormat>
  <Paragraphs>33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Aharoni</vt:lpstr>
      <vt:lpstr>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Phung Phi</dc:creator>
  <cp:lastModifiedBy>Phung Phi</cp:lastModifiedBy>
  <cp:revision>6</cp:revision>
  <dcterms:created xsi:type="dcterms:W3CDTF">2023-11-03T13:22:29Z</dcterms:created>
  <dcterms:modified xsi:type="dcterms:W3CDTF">2023-11-05T12:31:34Z</dcterms:modified>
</cp:coreProperties>
</file>